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6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4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5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1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3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3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9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3D3E-0113-4230-8005-6E200EA0F85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981A2-2F65-4B01-9BD8-BCE93289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ebp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ebp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ebp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eb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eb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eb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eb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eb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eb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eb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eb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eb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eb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eb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eb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eb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eb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eb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eb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eb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eb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eb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eb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eb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eb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eb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eb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eb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eb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eb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eb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eb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eb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ebp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eb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eb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eb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ebp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eb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ebp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eb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ebp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eb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ebp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eb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ebp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ebp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ebp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eb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eb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ebp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ebp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ebp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ebp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ebp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ebp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ebp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ebp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eb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ebp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ebp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ebp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ebp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ebp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ebp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ebp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ebp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ebp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eb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nstrumental Music Instagram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4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6" y="0"/>
            <a:ext cx="5857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8" y="169817"/>
            <a:ext cx="7380514" cy="65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01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9817"/>
            <a:ext cx="6858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259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1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2" y="23812"/>
            <a:ext cx="68103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91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8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58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4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90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39634"/>
            <a:ext cx="6858000" cy="74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68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66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92" y="0"/>
            <a:ext cx="6428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93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4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9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7" y="128587"/>
            <a:ext cx="66008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45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5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70" y="0"/>
            <a:ext cx="6021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2" y="23812"/>
            <a:ext cx="68103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6" y="0"/>
            <a:ext cx="5857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03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45" y="0"/>
            <a:ext cx="682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29" y="161925"/>
            <a:ext cx="6351542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99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60" y="0"/>
            <a:ext cx="576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64" y="0"/>
            <a:ext cx="631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06" y="0"/>
            <a:ext cx="5482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35" y="0"/>
            <a:ext cx="6250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79" y="0"/>
            <a:ext cx="621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9537"/>
            <a:ext cx="6858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83" y="0"/>
            <a:ext cx="5915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2" y="119062"/>
            <a:ext cx="661987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352425"/>
            <a:ext cx="61531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0012"/>
            <a:ext cx="68580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01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3" y="319087"/>
            <a:ext cx="57054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35" y="0"/>
            <a:ext cx="5809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4503"/>
            <a:ext cx="6858000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14300"/>
            <a:ext cx="6629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7" y="128587"/>
            <a:ext cx="66008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12" y="91440"/>
            <a:ext cx="6858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04503"/>
            <a:ext cx="6819900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62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2437"/>
            <a:ext cx="68580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79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0"/>
            <a:ext cx="6701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99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04" y="0"/>
            <a:ext cx="575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74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271462"/>
            <a:ext cx="680085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00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"/>
            <a:ext cx="6858000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6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89" y="0"/>
            <a:ext cx="5938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8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5750"/>
            <a:ext cx="6858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3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7"/>
                    </a14:imgEffect>
                    <a14:imgEffect>
                      <a14:saturation sat="1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43" y="0"/>
            <a:ext cx="6088313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50800" dir="5400000" sx="54000" sy="54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281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54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40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1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71301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34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0"/>
            <a:ext cx="698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7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1439"/>
            <a:ext cx="6858000" cy="65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38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26" y="0"/>
            <a:ext cx="76548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95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91440"/>
            <a:ext cx="6227717" cy="6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1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7" y="0"/>
            <a:ext cx="641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156754"/>
            <a:ext cx="6596742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1" y="104503"/>
            <a:ext cx="6753496" cy="66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4" y="0"/>
            <a:ext cx="647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445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97" y="0"/>
            <a:ext cx="60481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-1"/>
            <a:ext cx="7086600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117565"/>
            <a:ext cx="6975565" cy="65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4" y="143690"/>
            <a:ext cx="6421074" cy="6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92" y="0"/>
            <a:ext cx="679321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92" y="0"/>
            <a:ext cx="679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2" y="248193"/>
            <a:ext cx="7000875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180975"/>
            <a:ext cx="520065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3690"/>
            <a:ext cx="6858000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09625"/>
            <a:ext cx="70104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2" y="156753"/>
            <a:ext cx="6525034" cy="64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4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1" y="0"/>
            <a:ext cx="7498079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1475"/>
            <a:ext cx="7010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4503"/>
            <a:ext cx="6609806" cy="64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01" y="91440"/>
            <a:ext cx="7191375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5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285750"/>
            <a:ext cx="62865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82880"/>
            <a:ext cx="6792685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8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0"/>
            <a:ext cx="7145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0" y="0"/>
            <a:ext cx="6413863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50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69818"/>
            <a:ext cx="7143750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1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0"/>
            <a:ext cx="667512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7" y="195944"/>
            <a:ext cx="7733212" cy="65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0</Words>
  <Application>Microsoft Office PowerPoint</Application>
  <PresentationFormat>Custom</PresentationFormat>
  <Paragraphs>0</Paragraphs>
  <Slides>103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RS</cp:lastModifiedBy>
  <cp:revision>17</cp:revision>
  <dcterms:created xsi:type="dcterms:W3CDTF">2022-12-10T16:32:33Z</dcterms:created>
  <dcterms:modified xsi:type="dcterms:W3CDTF">2022-12-11T20:39:13Z</dcterms:modified>
</cp:coreProperties>
</file>